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3" r:id="rId4"/>
    <p:sldId id="270" r:id="rId5"/>
    <p:sldId id="269" r:id="rId6"/>
    <p:sldId id="267" r:id="rId7"/>
    <p:sldId id="273" r:id="rId8"/>
    <p:sldId id="266" r:id="rId9"/>
    <p:sldId id="272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71" d="100"/>
          <a:sy n="71" d="100"/>
        </p:scale>
        <p:origin x="5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Imcgd214-Manageing games production</a:t>
            </a:r>
            <a:br>
              <a:rPr lang="en-GB" sz="2000" dirty="0"/>
            </a:br>
            <a:r>
              <a:rPr lang="en-GB" sz="2000" dirty="0"/>
              <a:t>Imcgd111-Group project</a:t>
            </a:r>
            <a:br>
              <a:rPr lang="en-GB" dirty="0"/>
            </a:br>
            <a:r>
              <a:rPr lang="en-GB" dirty="0"/>
              <a:t>L4/5 GROUP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304492"/>
          </a:xfrm>
        </p:spPr>
        <p:txBody>
          <a:bodyPr>
            <a:normAutofit/>
          </a:bodyPr>
          <a:lstStyle/>
          <a:p>
            <a:r>
              <a:rPr lang="en-GB" dirty="0"/>
              <a:t>Jordan Marks</a:t>
            </a:r>
          </a:p>
          <a:p>
            <a:r>
              <a:rPr lang="en-GB" dirty="0"/>
              <a:t>Alice Baker</a:t>
            </a:r>
          </a:p>
          <a:p>
            <a:r>
              <a:rPr lang="en-GB" dirty="0"/>
              <a:t>Thomas Gibbs</a:t>
            </a:r>
          </a:p>
          <a:p>
            <a:r>
              <a:rPr lang="en-GB" dirty="0"/>
              <a:t>Daniel Pokladek</a:t>
            </a:r>
          </a:p>
        </p:txBody>
      </p:sp>
    </p:spTree>
    <p:extLst>
      <p:ext uri="{BB962C8B-B14F-4D97-AF65-F5344CB8AC3E}">
        <p14:creationId xmlns:p14="http://schemas.microsoft.com/office/powerpoint/2010/main" val="3798078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5119" y="2249487"/>
            <a:ext cx="9905998" cy="1478570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4479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brief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Physics based game</a:t>
            </a:r>
          </a:p>
          <a:p>
            <a:endParaRPr lang="en-GB" dirty="0"/>
          </a:p>
          <a:p>
            <a:r>
              <a:rPr lang="en-GB" dirty="0"/>
              <a:t>Easy to learn game yet hard to master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Logline and target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Logline – Beat your Foes in this gravity based planetary arena.</a:t>
            </a:r>
          </a:p>
          <a:p>
            <a:endParaRPr lang="en-GB" dirty="0"/>
          </a:p>
          <a:p>
            <a:r>
              <a:rPr lang="en-GB" dirty="0"/>
              <a:t>Target audience - 18-35 Male and Female</a:t>
            </a:r>
          </a:p>
          <a:p>
            <a:endParaRPr lang="en-GB" dirty="0"/>
          </a:p>
          <a:p>
            <a:r>
              <a:rPr lang="en-GB" dirty="0"/>
              <a:t>Platform – Mobile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26393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the player does</a:t>
            </a:r>
          </a:p>
          <a:p>
            <a:pPr lvl="1">
              <a:buNone/>
            </a:pPr>
            <a:endParaRPr lang="en-GB" dirty="0"/>
          </a:p>
          <a:p>
            <a:r>
              <a:rPr lang="en-GB" dirty="0"/>
              <a:t>Physics in the game</a:t>
            </a:r>
          </a:p>
          <a:p>
            <a:pPr lvl="1"/>
            <a:endParaRPr lang="en-GB" dirty="0"/>
          </a:p>
          <a:p>
            <a:r>
              <a:rPr lang="en-GB" dirty="0"/>
              <a:t>Turn based game play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TD</a:t>
            </a:r>
          </a:p>
        </p:txBody>
      </p:sp>
    </p:spTree>
    <p:extLst>
      <p:ext uri="{BB962C8B-B14F-4D97-AF65-F5344CB8AC3E}">
        <p14:creationId xmlns:p14="http://schemas.microsoft.com/office/powerpoint/2010/main" val="315979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61" y="1697552"/>
            <a:ext cx="10570502" cy="40030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960612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077" y="148962"/>
            <a:ext cx="9905998" cy="1478570"/>
          </a:xfrm>
        </p:spPr>
        <p:txBody>
          <a:bodyPr/>
          <a:lstStyle/>
          <a:p>
            <a:r>
              <a:rPr lang="en-GB" dirty="0"/>
              <a:t>Art style and Moodboard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30" y="1179185"/>
            <a:ext cx="3771579" cy="2666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85" y="3921212"/>
            <a:ext cx="3778360" cy="2671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01" y="1179185"/>
            <a:ext cx="3771579" cy="2666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874" y="3921212"/>
            <a:ext cx="2539231" cy="27802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1579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4" y="1726688"/>
            <a:ext cx="2269556" cy="22712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929" y="3319849"/>
            <a:ext cx="2219866" cy="15193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3897777"/>
            <a:ext cx="2937028" cy="2937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154" y="1986840"/>
            <a:ext cx="2649541" cy="26495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687" y="219137"/>
            <a:ext cx="2043860" cy="1828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26" y="3311611"/>
            <a:ext cx="2289736" cy="3238869"/>
          </a:xfrm>
          <a:prstGeom prst="rect">
            <a:avLst/>
          </a:prstGeom>
        </p:spPr>
      </p:pic>
      <p:pic>
        <p:nvPicPr>
          <p:cNvPr id="2050" name="Picture 2" descr="C:\Users\Games\Downloads\second-semester-s2-l4-5-group-2-master\second-semester-s2-l4-5-group-2-master\Artwork\Galaxy_healthbars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32396" y="4855221"/>
            <a:ext cx="2216015" cy="166201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0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pic>
        <p:nvPicPr>
          <p:cNvPr id="2051" name="Picture 3" descr="C:\Users\Games\Downloads\second-semester-s2-l4-5-group-2-master\second-semester-s2-l4-5-group-2-master\Artwork\Planet_design1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64552" y="107093"/>
            <a:ext cx="2958068" cy="2958068"/>
          </a:xfrm>
          <a:prstGeom prst="rect">
            <a:avLst/>
          </a:prstGeom>
          <a:noFill/>
        </p:spPr>
      </p:pic>
      <p:pic>
        <p:nvPicPr>
          <p:cNvPr id="2052" name="Picture 4" descr="C:\Users\Games\Downloads\second-semester-s2-l4-5-group-2-master\second-semester-s2-l4-5-group-2-master\Artwork\Planet_design2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061622" y="107092"/>
            <a:ext cx="2949146" cy="2949146"/>
          </a:xfrm>
          <a:prstGeom prst="rect">
            <a:avLst/>
          </a:prstGeom>
          <a:noFill/>
        </p:spPr>
      </p:pic>
      <p:pic>
        <p:nvPicPr>
          <p:cNvPr id="2053" name="Picture 5" descr="C:\Users\Games\Downloads\second-semester-s2-l4-5-group-2-master\second-semester-s2-l4-5-group-2-master\Artwork\Options_button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9810491" y="2875005"/>
            <a:ext cx="2575611" cy="25756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6517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05" y="2533818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Prototype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TD</a:t>
            </a:r>
          </a:p>
        </p:txBody>
      </p:sp>
    </p:spTree>
    <p:extLst>
      <p:ext uri="{BB962C8B-B14F-4D97-AF65-F5344CB8AC3E}">
        <p14:creationId xmlns:p14="http://schemas.microsoft.com/office/powerpoint/2010/main" val="2780990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Management (work hours and emails)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41412" y="1689314"/>
            <a:ext cx="3282307" cy="2487270"/>
          </a:xfrm>
        </p:spPr>
        <p:txBody>
          <a:bodyPr>
            <a:normAutofit/>
          </a:bodyPr>
          <a:lstStyle/>
          <a:p>
            <a:r>
              <a:rPr lang="en-GB" dirty="0"/>
              <a:t>Hours of work</a:t>
            </a:r>
          </a:p>
          <a:p>
            <a:pPr lvl="1"/>
            <a:r>
              <a:rPr lang="en-GB" dirty="0"/>
              <a:t>Jordan: 22/24</a:t>
            </a:r>
          </a:p>
          <a:p>
            <a:pPr lvl="1"/>
            <a:r>
              <a:rPr lang="en-GB" dirty="0"/>
              <a:t>Alice: 23/24</a:t>
            </a:r>
          </a:p>
          <a:p>
            <a:pPr lvl="1"/>
            <a:r>
              <a:rPr lang="en-GB" dirty="0"/>
              <a:t>Dan: 27/24</a:t>
            </a:r>
          </a:p>
          <a:p>
            <a:pPr lvl="1"/>
            <a:r>
              <a:rPr lang="en-GB" dirty="0"/>
              <a:t>Tom: 26/24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65104" y="1689314"/>
            <a:ext cx="3282307" cy="2487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Emails</a:t>
            </a:r>
          </a:p>
          <a:p>
            <a:pPr lvl="1"/>
            <a:r>
              <a:rPr lang="en-GB" dirty="0"/>
              <a:t>Jordan: 28  </a:t>
            </a:r>
          </a:p>
          <a:p>
            <a:pPr lvl="1"/>
            <a:r>
              <a:rPr lang="en-GB" dirty="0"/>
              <a:t>Alice: 17</a:t>
            </a:r>
          </a:p>
          <a:p>
            <a:pPr lvl="1"/>
            <a:r>
              <a:rPr lang="en-GB" dirty="0"/>
              <a:t>Dan: 10</a:t>
            </a:r>
          </a:p>
          <a:p>
            <a:pPr lvl="1"/>
            <a:r>
              <a:rPr lang="en-GB" dirty="0"/>
              <a:t>Tom: 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5628412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769</TotalTime>
  <Words>116</Words>
  <Application>Microsoft Office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Tw Cen MT</vt:lpstr>
      <vt:lpstr>Circuit</vt:lpstr>
      <vt:lpstr>Imcgd214-Manageing games production Imcgd111-Group project L4/5 GROUP 2</vt:lpstr>
      <vt:lpstr>The brief </vt:lpstr>
      <vt:lpstr>Logline and target audience</vt:lpstr>
      <vt:lpstr>Game </vt:lpstr>
      <vt:lpstr>UI</vt:lpstr>
      <vt:lpstr>Art style and Moodboard</vt:lpstr>
      <vt:lpstr>Game art</vt:lpstr>
      <vt:lpstr>Prototype</vt:lpstr>
      <vt:lpstr>Management (work hours and emails)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11</dc:title>
  <dc:creator>Tom Wenman</dc:creator>
  <cp:lastModifiedBy>tom gibbs</cp:lastModifiedBy>
  <cp:revision>77</cp:revision>
  <dcterms:created xsi:type="dcterms:W3CDTF">2016-10-12T17:19:43Z</dcterms:created>
  <dcterms:modified xsi:type="dcterms:W3CDTF">2017-03-01T10:47:22Z</dcterms:modified>
</cp:coreProperties>
</file>